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06ACCBE-8F10-42CE-8507-3EB12192FDAB}"/>
    <pc:docChg chg="modSld">
      <pc:chgData name="Narelle Wheaton" userId="6e1b2b30-480e-4f91-806b-6735d5b9e446" providerId="ADAL" clId="{006ACCBE-8F10-42CE-8507-3EB12192FDAB}" dt="2023-07-27T03:24:46.249" v="0" actId="1076"/>
      <pc:docMkLst>
        <pc:docMk/>
      </pc:docMkLst>
      <pc:sldChg chg="modSp mod">
        <pc:chgData name="Narelle Wheaton" userId="6e1b2b30-480e-4f91-806b-6735d5b9e446" providerId="ADAL" clId="{006ACCBE-8F10-42CE-8507-3EB12192FDAB}" dt="2023-07-27T03:24:46.249" v="0" actId="1076"/>
        <pc:sldMkLst>
          <pc:docMk/>
          <pc:sldMk cId="2841960677" sldId="256"/>
        </pc:sldMkLst>
        <pc:spChg chg="mod">
          <ac:chgData name="Narelle Wheaton" userId="6e1b2b30-480e-4f91-806b-6735d5b9e446" providerId="ADAL" clId="{006ACCBE-8F10-42CE-8507-3EB12192FDAB}" dt="2023-07-27T03:24:46.249" v="0" actId="1076"/>
          <ac:spMkLst>
            <pc:docMk/>
            <pc:sldMk cId="2841960677" sldId="256"/>
            <ac:spMk id="3" creationId="{46D05744-3E59-41AF-A392-98069E66A9B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DE7FB-11F0-4EF1-B137-8F9D821CF8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E4A1BB-B7B6-4BDC-BC0B-91D7D067CA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45C32-2B89-4FF4-8812-3B3D85B57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E26BF3-9090-4B5B-895C-D73F4913F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8D08C-0080-4B22-9A1B-3083BD1FA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27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84AA7-65BF-448C-8A6F-8AD199A72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402C83-EBC0-4E77-BA78-32FB83C3DC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5AC7F3-002C-4722-80C2-2E4D55F605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D493E-AF52-46F1-908F-52BDE2F8E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9EAC09-D896-46CD-8CB4-91F4CC1607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0996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0BF09F-626B-48C5-BB84-55EC210F55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54929E-7CE5-48A8-8712-4305FDB433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C4B35-1BF3-4CD6-910C-B3817A47F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5D4C09-A260-412F-B1AE-4325D424D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2DFF6C-F26A-4F3C-8719-08468A1DE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847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FAB1E-B2F2-44CC-BD38-E5CFFBD5B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D8E633-1C9F-46D9-9384-1AC0EE7052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11C123-E2F1-4868-B52F-CE5DCD435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24422-09EB-4B0F-AED0-44CFE994D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6D3E11-AFE9-4766-B40B-D8824A13A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22631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2F234-E773-4995-83CC-B678B5541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76975D-1B72-4A3B-AACC-138F76E28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B0F71-9271-45FD-A47D-28630E8E5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C5D279-0FF1-47D5-BA20-BF4F394F9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0A1BB7-0252-41BC-9EC4-8A4408F11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6460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2D18C-9128-4E1D-B04F-D7FD4D73E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23B7A-E6A1-4490-8E6C-0BAA343DB2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4FE0CC-08D6-4C18-8C6B-D30E19A5E2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1F0040-72FB-4D41-A182-A8CB3CA71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E1A396-D080-4AC0-92E8-3A74CFC72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E5ADBB-A178-4BE5-8AFF-C4C666C69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7451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9AAD7-8AB9-4D8B-8E7F-F33C425946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03E01-26EE-423A-ACEC-DE03D56E58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C2BB71-7F5D-4529-9A7E-C99C52519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79A47A-5C55-4DE2-8428-7603D70FD2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FE388B-DEED-406C-9740-27191AA972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8AD2E8-F451-4CE1-A7FA-F6BEC4002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1DA0B6-1FDA-4BB9-A46B-42BBA3BB6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D0B32D6-00A8-491C-82EF-F2C4397EE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6161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2A727-72CD-4CAB-91E2-BBE328A4C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EC6E08-B6CD-403E-B453-684DB4835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73E39A-801E-411A-9812-AB8D01DA4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8C12C1-BFF8-4173-9F1C-D9ED553BE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4636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DE98FA-C46E-428A-9915-322F175AB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D212B4-22C7-45BF-89F2-EBA6D4863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E46529-3502-474A-ACD0-6A54BA60A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6187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17EE9-8D2E-407C-8D8A-6482F9663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7B2823-F692-43C7-93BE-868B71087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62B6FA-C037-40F9-9478-0D0D1F0CBD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492E9C-00A2-4D41-80AC-DCCDCD9D2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E65F23-3A73-444F-99A0-D9760DCB5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778640-4A3B-4462-A511-FEF083802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9450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AA14F-CB1E-48C2-984C-5AE92B942E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7B19BE1-9AAF-4158-8DCB-CF29EECA42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BA2575-63DB-4020-856B-ED94A9435D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B479B0-A652-4068-9876-F9902353F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F1CD3F-25E7-48D2-9CD4-3963F6D2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A7B5E-153C-4CB5-B69B-B23E1ABE6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5565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0CA23B-5B32-49F3-B9C9-40938299B2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2C01BB-EBAB-42B8-8177-01D1AE1F22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06A73-5546-4B52-8BD5-FA68AB416B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36277-B916-4260-833F-46203999B38C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B67345-E622-41F1-AECB-6C8D1837C1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1588D-C20B-41AD-ABAD-50160C5CFC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4B1F08-AC7D-46FC-8B8D-FF7F69DCB02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3554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6D05744-3E59-41AF-A392-98069E66A9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5929"/>
            <a:ext cx="9144000" cy="288614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Silently now I wait for Thee,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Ready, my God, Thy will to see,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Open mine eyes, illumine me,</a:t>
            </a:r>
          </a:p>
          <a:p>
            <a:r>
              <a:rPr lang="en-US" sz="4000" dirty="0">
                <a:solidFill>
                  <a:schemeClr val="bg1"/>
                </a:solidFill>
              </a:rPr>
              <a:t>Spirit divine.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CB0FE3-F555-4EBC-A58A-5D557D6E2944}"/>
              </a:ext>
            </a:extLst>
          </p:cNvPr>
          <p:cNvSpPr txBox="1"/>
          <p:nvPr/>
        </p:nvSpPr>
        <p:spPr>
          <a:xfrm>
            <a:off x="436880" y="5723374"/>
            <a:ext cx="28448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Silently now I wait for thee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Clara H. Scott (1841-1897)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9606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47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2022-07-27T06:31:40Z</dcterms:created>
  <dcterms:modified xsi:type="dcterms:W3CDTF">2023-07-27T03:24:46Z</dcterms:modified>
</cp:coreProperties>
</file>